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51287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северо-западный с переходом на 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12-14,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777929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ночью 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23072</TotalTime>
  <Words>597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4050</cp:revision>
  <cp:lastPrinted>2021-07-01T03:56:27Z</cp:lastPrinted>
  <dcterms:created xsi:type="dcterms:W3CDTF">2018-03-27T06:03:00Z</dcterms:created>
  <dcterms:modified xsi:type="dcterms:W3CDTF">2024-08-20T07:39:08Z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