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6" d="100"/>
          <a:sy n="96" d="100"/>
        </p:scale>
        <p:origin x="714" y="-25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7437362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северо-западный 9-14 м/с. Температура воздуха ночью 11-13, днем 20-22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kk-KZ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9892" y="364502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0835216"/>
              </p:ext>
            </p:extLst>
          </p:nvPr>
        </p:nvGraphicFramePr>
        <p:xfrm>
          <a:off x="5097016" y="4182756"/>
          <a:ext cx="4536504" cy="2192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6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21803</TotalTime>
  <Words>648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4033</cp:revision>
  <cp:lastPrinted>2021-07-01T03:56:27Z</cp:lastPrinted>
  <dcterms:created xsi:type="dcterms:W3CDTF">2018-03-27T06:03:00Z</dcterms:created>
  <dcterms:modified xsi:type="dcterms:W3CDTF">2024-08-20T07:47:36Z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