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E9E668B-B59B-4397-A828-2B1515BBD4F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35137900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D48E9-21F1-47E0-B088-14B06DAEAB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2F587-2A6B-4FF8-8C82-A6C7F0E8483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885BB-22D8-4819-84D0-BD129D691D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96645-2726-4057-8ADF-D54C4B7178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904C22-126C-4A70-A570-2E4430326C7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28359-48B8-43A9-96A7-B06165E36A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9A2F2-F8DA-40D0-8129-4CE366D04D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D2FCA-6790-432D-B876-A0BBE06C37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96D59-EDE2-4B50-ADE0-9B4D347AF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733F9-ADA0-47D0-883D-3157C5C680D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65F7F2-C6FE-48D1-8B2D-D394913B9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62FEA36-E31A-4096-8E5A-36BAABF7FE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233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20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9350" y="132447"/>
            <a:ext cx="4830763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восточный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17-19, днем 28-30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северо-восточный 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212" y="219388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августа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22 августа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945013"/>
              </p:ext>
            </p:extLst>
          </p:nvPr>
        </p:nvGraphicFramePr>
        <p:xfrm>
          <a:off x="4964113" y="4116388"/>
          <a:ext cx="4816475" cy="2106404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875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112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2974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74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65700" y="32210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): Аманкулова С.Л.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21637</TotalTime>
  <Words>767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4947</cp:revision>
  <cp:lastPrinted>2021-07-01T09:11:30Z</cp:lastPrinted>
  <dcterms:created xsi:type="dcterms:W3CDTF">2018-03-27T06:03:00Z</dcterms:created>
  <dcterms:modified xsi:type="dcterms:W3CDTF">2024-08-20T06:03:04Z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