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74" d="100"/>
          <a:sy n="74" d="100"/>
        </p:scale>
        <p:origin x="235" y="2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6286771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148614"/>
            <a:ext cx="4685230" cy="164660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21 августа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ночью дождь, гроза. Ветер западный 9-14 м/с. Температура воздуха ночью 12-14, днем 21-23 тепла.</a:t>
            </a:r>
            <a:endParaRPr lang="ru-KZ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без осадков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ночью 13-15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5480995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августа, ночью 22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33537</TotalTime>
  <Words>654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5522</cp:revision>
  <cp:lastPrinted>2021-11-30T05:55:24Z</cp:lastPrinted>
  <dcterms:created xsi:type="dcterms:W3CDTF">2018-03-27T06:03:00Z</dcterms:created>
  <dcterms:modified xsi:type="dcterms:W3CDTF">2024-08-20T06:04:27Z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