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210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8483369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августа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град.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5-10, днем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/>
            <a:endParaRPr lang="kk-KZ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6808" y="2349978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992135" y="328731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6134103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20108</TotalTime>
  <Words>604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3791</cp:revision>
  <cp:lastPrinted>2021-10-14T11:15:53Z</cp:lastPrinted>
  <dcterms:created xsi:type="dcterms:W3CDTF">2018-03-27T06:03:00Z</dcterms:created>
  <dcterms:modified xsi:type="dcterms:W3CDTF">2024-08-20T06:32:23Z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