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6415175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612145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облачность, 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 Ветер северо-восточный, восточный 5-10 м/с. Температура воздуха ночью 20-22, днем 31-33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26720</TotalTime>
  <Words>526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3468</cp:revision>
  <cp:lastPrinted>2021-10-15T03:50:29Z</cp:lastPrinted>
  <dcterms:created xsi:type="dcterms:W3CDTF">2018-03-27T06:03:00Z</dcterms:created>
  <dcterms:modified xsi:type="dcterms:W3CDTF">2024-08-20T06:26:06Z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