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80" d="100"/>
          <a:sy n="80" d="100"/>
        </p:scale>
        <p:origin x="-3108" y="-76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alt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73016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698863499"/>
              </p:ext>
            </p:extLst>
          </p:nvPr>
        </p:nvGraphicFramePr>
        <p:xfrm>
          <a:off x="5025008" y="4077073"/>
          <a:ext cx="4693124" cy="23411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175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1545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8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0,03</a:t>
                      </a:r>
                      <a:endParaRPr lang="ru-RU" sz="12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66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0,1</a:t>
                      </a:r>
                      <a:endParaRPr lang="ru-RU" sz="12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559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0,1</a:t>
                      </a:r>
                      <a:endParaRPr lang="ru-RU" sz="12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44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0,2</a:t>
                      </a:r>
                      <a:endParaRPr lang="ru-RU" sz="12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4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0,01</a:t>
                      </a:r>
                      <a:endParaRPr lang="ru-RU" sz="12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6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smtClean="0"/>
                        <a:t>1,0</a:t>
                      </a:r>
                      <a:endParaRPr lang="ru-RU" sz="12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5008" y="332656"/>
            <a:ext cx="47598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21 августа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21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indent="180975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днем дождь, гроза. Ночью и утром туман. Ветер юго-западный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11-13,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20-22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дождь, гроза. Ночью и утром туман. Ветер юго-западный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воздуха 14-16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3284984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А.Айтуарова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16879</TotalTime>
  <Words>595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5363</cp:revision>
  <cp:lastPrinted>2021-07-01T03:56:27Z</cp:lastPrinted>
  <dcterms:created xsi:type="dcterms:W3CDTF">2018-03-27T06:03:00Z</dcterms:created>
  <dcterms:modified xsi:type="dcterms:W3CDTF">2024-08-20T06:39:41Z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