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210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949233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дождь, гроза,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с переходом на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32908" y="219267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5000760" y="310822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186157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24485</TotalTime>
  <Words>696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КЛ Воздух</cp:lastModifiedBy>
  <cp:revision>4109</cp:revision>
  <cp:lastPrinted>2021-10-18T15:52:53Z</cp:lastPrinted>
  <dcterms:created xsi:type="dcterms:W3CDTF">2018-03-27T06:03:00Z</dcterms:created>
  <dcterms:modified xsi:type="dcterms:W3CDTF">2024-08-20T06:58:59Z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