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12" d="100"/>
          <a:sy n="112" d="100"/>
        </p:scale>
        <p:origin x="1752" y="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231110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0527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zh-CN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град, шквал.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дождь, гроза, град. Ветер юго-западный 9-14, порывы 15-20 м/с. Температура 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2819781"/>
              </p:ext>
            </p:extLst>
          </p:nvPr>
        </p:nvGraphicFramePr>
        <p:xfrm>
          <a:off x="4953000" y="4094578"/>
          <a:ext cx="4643470" cy="2048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19614</TotalTime>
  <Words>608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3939</cp:revision>
  <cp:lastPrinted>2021-07-01T03:56:27Z</cp:lastPrinted>
  <dcterms:created xsi:type="dcterms:W3CDTF">2018-03-27T06:03:00Z</dcterms:created>
  <dcterms:modified xsi:type="dcterms:W3CDTF">2024-08-20T07:52:06Z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