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№233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августа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21 августа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20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21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юго-западный, западный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5-10 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13-15,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29-31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kk-KZ" sz="1200" dirty="0" smtClean="0"/>
              <a:t>	</a:t>
            </a:r>
          </a:p>
          <a:p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22 августа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21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22 августа 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Ветер юго-западный 5-10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августа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22 августа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августа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729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Айтуган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 А 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19482</TotalTime>
  <Words>534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4340</cp:revision>
  <cp:lastPrinted>2021-07-01T03:56:27Z</cp:lastPrinted>
  <dcterms:created xsi:type="dcterms:W3CDTF">2018-03-27T06:03:00Z</dcterms:created>
  <dcterms:modified xsi:type="dcterms:W3CDTF">2024-08-20T07:57:24Z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