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192990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юго-западный, западный 7-12, днем порывы 15-18 м/с. Температура воздуха ночью 12-14, днем 25-27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9966517"/>
              </p:ext>
            </p:extLst>
          </p:nvPr>
        </p:nvGraphicFramePr>
        <p:xfrm>
          <a:off x="5051078" y="4034682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Н.Г/.Терекова Н.Р.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37247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4784</cp:revision>
  <cp:lastPrinted>2021-02-03T11:37:00Z</cp:lastPrinted>
  <dcterms:created xsi:type="dcterms:W3CDTF">2018-03-27T06:03:00Z</dcterms:created>
  <dcterms:modified xsi:type="dcterms:W3CDTF">2024-08-20T08:58:03Z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