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25" d="100"/>
          <a:sy n="125" d="100"/>
        </p:scale>
        <p:origin x="2532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55288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 9-14 м/с. Температура воздуха ночью 13-15,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Переменная облачность, 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itchFamily="18" charset="0"/>
              </a:rPr>
              <a:t>. Ветер 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itchFamily="18" charset="0"/>
              </a:rPr>
              <a:t>. Температура воздуха ночью 13-15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30" y="3878936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2716055"/>
              </p:ext>
            </p:extLst>
          </p:nvPr>
        </p:nvGraphicFramePr>
        <p:xfrm>
          <a:off x="4986306" y="4437112"/>
          <a:ext cx="4759297" cy="18900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7274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805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20395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3905</cp:revision>
  <cp:lastPrinted>2021-07-01T03:56:27Z</cp:lastPrinted>
  <dcterms:created xsi:type="dcterms:W3CDTF">2018-03-27T06:03:00Z</dcterms:created>
  <dcterms:modified xsi:type="dcterms:W3CDTF">2024-08-20T07:41:41Z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