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91382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Оңтүстік-батыстан, батыстан жел соғады, күші  7-12, күндіз екпіні 15-18 м/с. Ауа температурасы түнде 12-14, күндіз 25-27 градус жылы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Солтүстіктен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м/с</a:t>
            </a:r>
            <a:r>
              <a:rPr lang="kk-KZ" sz="1200" dirty="0">
                <a:latin typeface="Times New Roman" panose="02020603050405020304" pitchFamily="18" charset="0"/>
                <a:cs typeface="Times New Roman" panose="02020603050405020304" pitchFamily="18" charset="0"/>
              </a:rPr>
              <a:t>.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жылы.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0691897"/>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0389" y="230335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21</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18659</TotalTime>
  <Words>520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4661</cp:revision>
  <cp:lastPrinted>2021-07-01T07:38:07Z</cp:lastPrinted>
  <dcterms:created xsi:type="dcterms:W3CDTF">2018-03-27T06:03:00Z</dcterms:created>
  <dcterms:modified xsi:type="dcterms:W3CDTF">2024-08-20T09:03:03Z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