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065253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233</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59364983"/>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1841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күндіз аздаған жаңбыр, найзағай. Жел оңтүстіктен солтүстік-батысқа ауысып соғады, күші 9-14 м/с. Ауа температурасы түнде 20-22, күндіз 28-30 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22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солтүстік-батыстан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26569</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5171</cp:revision>
  <cp:lastPrinted>2021-07-01T03:56:27Z</cp:lastPrinted>
  <dcterms:created xsi:type="dcterms:W3CDTF">2018-03-27T06:03:00Z</dcterms:created>
  <dcterms:modified xsi:type="dcterms:W3CDTF">2024-08-20T07:08:27Z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