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5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257571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Солтүстіктен жел соғады, күші</a:t>
            </a:r>
            <a:r>
              <a:rPr lang="kk-KZ" sz="1200" dirty="0" smtClean="0">
                <a:latin typeface="Times New Roman" pitchFamily="18" charset="0"/>
                <a:cs typeface="Times New Roman" pitchFamily="18" charset="0"/>
                <a:sym typeface="+mn-ea"/>
              </a:rPr>
              <a:t> 9-14 м/с</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13-15,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24-26 градус </a:t>
            </a:r>
            <a:r>
              <a:rPr lang="kk-KZ" sz="1200" dirty="0" smtClean="0">
                <a:latin typeface="Times New Roman" pitchFamily="18" charset="0"/>
                <a:cs typeface="Times New Roman" pitchFamily="18" charset="0"/>
                <a:sym typeface="+mn-ea"/>
              </a:rPr>
              <a:t>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жауын-шашынсыз. Оңтүстік-батыстан соғатын жел солтүстік-батысқа ауысады,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13-15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1995630"/>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20165</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3904</cp:revision>
  <cp:lastPrinted>2021-07-01T07:38:07Z</cp:lastPrinted>
  <dcterms:created xsi:type="dcterms:W3CDTF">2018-03-27T06:03:00Z</dcterms:created>
  <dcterms:modified xsi:type="dcterms:W3CDTF">2024-08-20T07:41:39Z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