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95" d="100"/>
          <a:sy n="95" d="100"/>
        </p:scale>
        <p:origin x="648"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47331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86232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бұршақ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a:p>
            <a:pPr indent="182563" algn="just"/>
            <a:r>
              <a:rPr lang="ru-RU" sz="1200" dirty="0" smtClean="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18651" y="2425662"/>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48112082"/>
              </p:ext>
            </p:extLst>
          </p:nvPr>
        </p:nvGraphicFramePr>
        <p:xfrm>
          <a:off x="4926188" y="3808040"/>
          <a:ext cx="484052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1373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Рахметова Ж.А</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19558</TotalTime>
  <Words>573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3970</cp:revision>
  <cp:lastPrinted>2021-07-01T03:56:27Z</cp:lastPrinted>
  <dcterms:created xsi:type="dcterms:W3CDTF">2018-03-27T06:03:00Z</dcterms:created>
  <dcterms:modified xsi:type="dcterms:W3CDTF">2024-08-20T07:52:04Z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