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1" d="100"/>
          <a:sy n="101" d="100"/>
        </p:scale>
        <p:origin x="12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622998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04726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21</a:t>
            </a:r>
            <a:r>
              <a:rPr lang="kk-KZ" sz="1300" b="1" dirty="0">
                <a:solidFill>
                  <a:srgbClr val="000000"/>
                </a:solidFill>
                <a:latin typeface="Times New Roman" panose="02020603050405020304" pitchFamily="18" charset="0"/>
                <a:cs typeface="Times New Roman" panose="02020603050405020304" pitchFamily="18" charset="0"/>
              </a:rPr>
              <a:t> тамызға</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20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21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күндіз жаңбыр жауады, </a:t>
            </a:r>
            <a:r>
              <a:rPr lang="ru-RU" sz="1300" dirty="0" err="1">
                <a:solidFill>
                  <a:prstClr val="black"/>
                </a:solidFill>
                <a:latin typeface="Times New Roman" pitchFamily="18" charset="0"/>
                <a:cs typeface="Times New Roman" pitchFamily="18" charset="0"/>
              </a:rPr>
              <a:t>найзағай</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күтіледі</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9-14 м/с. Ауа температурасы түнде 12-14, күндіз 22-24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22 тамызға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21</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22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en-US"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3-8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14-16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25926677"/>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0.449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472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223558" y="3509347"/>
            <a:ext cx="4502237" cy="830997"/>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20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16871</TotalTime>
  <Words>567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3225</cp:revision>
  <cp:lastPrinted>2021-07-01T07:38:07Z</cp:lastPrinted>
  <dcterms:created xsi:type="dcterms:W3CDTF">2018-03-27T06:03:00Z</dcterms:created>
  <dcterms:modified xsi:type="dcterms:W3CDTF">2024-08-20T07:21:54Z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