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3" d="100"/>
          <a:sy n="73" d="100"/>
        </p:scale>
        <p:origin x="259"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771865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20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20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2642599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2410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 тамыз с. 20-ден 21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Көшпелі бұлтты, түнде жаңбыр, найзағай. Жел соғады, күші 9-14 м/с. Ауа температурасы түнде 12-14, күндіз 21-23 ​​градус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22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22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жауан 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Оңтүстіктен жел соғады, күші 7-12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13-15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21 тамызға, түнде 22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31083</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5307</cp:revision>
  <cp:lastPrinted>2023-01-16T10:13:34Z</cp:lastPrinted>
  <dcterms:created xsi:type="dcterms:W3CDTF">2018-03-27T06:03:00Z</dcterms:created>
  <dcterms:modified xsi:type="dcterms:W3CDTF">2024-08-20T06:04:22Z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