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80" d="100"/>
          <a:sy n="80" d="100"/>
        </p:scale>
        <p:origin x="-1380"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559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15376</TotalTime>
  <Words>560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5114</cp:revision>
  <cp:lastPrinted>2021-07-01T03:56:27Z</cp:lastPrinted>
  <dcterms:created xsi:type="dcterms:W3CDTF">2018-03-27T06:03:00Z</dcterms:created>
  <dcterms:modified xsi:type="dcterms:W3CDTF">2024-08-20T06:15:21Z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