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03499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 бұршақ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күндіз екпіні 15-18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p>
          <a:p>
            <a:pPr lvl="0" indent="185738" algn="ct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284507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19550</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3779</cp:revision>
  <cp:lastPrinted>2021-07-01T03:56:27Z</cp:lastPrinted>
  <dcterms:created xsi:type="dcterms:W3CDTF">2018-03-27T06:03:00Z</dcterms:created>
  <dcterms:modified xsi:type="dcterms:W3CDTF">2024-08-20T06:31:24Z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