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60387418"/>
              </p:ext>
            </p:extLst>
          </p:nvPr>
        </p:nvGraphicFramePr>
        <p:xfrm>
          <a:off x="307975" y="2401809"/>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233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тамыз</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44269" y="224857"/>
            <a:ext cx="4803765" cy="230832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21 </a:t>
            </a:r>
            <a:r>
              <a:rPr lang="kk-KZ" altLang="ru-RU" sz="1200" b="1" dirty="0" smtClean="0">
                <a:solidFill>
                  <a:prstClr val="black"/>
                </a:solidFill>
                <a:latin typeface="Times New Roman" panose="02020603050405020304" pitchFamily="18" charset="0"/>
                <a:cs typeface="Times New Roman" panose="02020603050405020304" pitchFamily="18" charset="0"/>
              </a:rPr>
              <a:t>тамыз</a:t>
            </a:r>
            <a:endParaRPr lang="kk-KZ" altLang="ru-RU" sz="1200" b="1" dirty="0">
              <a:solidFill>
                <a:prstClr val="black"/>
              </a:solidFill>
              <a:latin typeface="Times New Roman" panose="02020603050405020304" pitchFamily="18" charset="0"/>
              <a:cs typeface="Times New Roman" panose="02020603050405020304" pitchFamily="18" charset="0"/>
            </a:endParaRPr>
          </a:p>
          <a:p>
            <a:pPr lvl="0" algn="ctr"/>
            <a:r>
              <a:rPr lang="kk-KZ" altLang="zh-CN" sz="1200" b="1" dirty="0" smtClean="0">
                <a:solidFill>
                  <a:srgbClr val="1F497D">
                    <a:lumMod val="75000"/>
                  </a:srgbClr>
                </a:solidFill>
                <a:latin typeface="Times New Roman" panose="02020603050405020304" pitchFamily="18" charset="0"/>
                <a:cs typeface="Times New Roman" panose="02020603050405020304" pitchFamily="18" charset="0"/>
              </a:rPr>
              <a:t>20 </a:t>
            </a:r>
            <a:r>
              <a:rPr lang="kk-KZ" altLang="zh-CN" sz="1200" b="1" dirty="0">
                <a:solidFill>
                  <a:srgbClr val="1F497D">
                    <a:lumMod val="75000"/>
                  </a:srgbClr>
                </a:solidFill>
                <a:latin typeface="Times New Roman" panose="02020603050405020304" pitchFamily="18" charset="0"/>
                <a:cs typeface="Times New Roman" panose="02020603050405020304" pitchFamily="18" charset="0"/>
              </a:rPr>
              <a:t>тамыз </a:t>
            </a:r>
            <a:r>
              <a:rPr lang="kk-KZ" altLang="ru-RU" sz="1200" b="1" dirty="0" smtClean="0">
                <a:solidFill>
                  <a:prstClr val="black"/>
                </a:solidFill>
                <a:latin typeface="Times New Roman" panose="02020603050405020304" pitchFamily="18" charset="0"/>
                <a:cs typeface="Times New Roman" panose="02020603050405020304" pitchFamily="18" charset="0"/>
              </a:rPr>
              <a:t>2024 ж. сағ. </a:t>
            </a:r>
            <a:r>
              <a:rPr lang="kk-KZ" altLang="ru-RU" sz="1200" b="1" dirty="0">
                <a:solidFill>
                  <a:prstClr val="black"/>
                </a:solidFill>
                <a:latin typeface="Times New Roman" panose="02020603050405020304" pitchFamily="18" charset="0"/>
                <a:cs typeface="Times New Roman" panose="02020603050405020304" pitchFamily="18" charset="0"/>
              </a:rPr>
              <a:t>20-ден </a:t>
            </a:r>
            <a:r>
              <a:rPr lang="kk-KZ" altLang="ru-RU" sz="1200" b="1" dirty="0" smtClean="0">
                <a:solidFill>
                  <a:prstClr val="black"/>
                </a:solidFill>
                <a:latin typeface="Times New Roman" panose="02020603050405020304" pitchFamily="18" charset="0"/>
                <a:cs typeface="Times New Roman" panose="02020603050405020304" pitchFamily="18" charset="0"/>
              </a:rPr>
              <a:t>21 </a:t>
            </a:r>
            <a:r>
              <a:rPr lang="kk-KZ" altLang="ru-RU" sz="1200" b="1" dirty="0" smtClean="0">
                <a:solidFill>
                  <a:prstClr val="black"/>
                </a:solidFill>
                <a:latin typeface="Times New Roman" panose="02020603050405020304" pitchFamily="18" charset="0"/>
                <a:cs typeface="Times New Roman" panose="02020603050405020304" pitchFamily="18" charset="0"/>
              </a:rPr>
              <a:t>тамыз 2024 ж. сағ. 20-дейін</a:t>
            </a: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жаңбыр, </a:t>
            </a:r>
            <a:r>
              <a:rPr lang="ru-RU" sz="1200" dirty="0" err="1">
                <a:latin typeface="Times New Roman" panose="02020603050405020304" pitchFamily="18" charset="0"/>
                <a:cs typeface="Times New Roman" panose="02020603050405020304" pitchFamily="18" charset="0"/>
              </a:rPr>
              <a:t>найзағай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таңертең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тұман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ауысады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12-14,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23-25 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a:p>
            <a:pPr algn="just"/>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2024 жылғы </a:t>
            </a:r>
            <a:r>
              <a:rPr lang="kk-KZ" sz="1200" b="1" dirty="0" smtClean="0">
                <a:solidFill>
                  <a:prstClr val="black"/>
                </a:solidFill>
                <a:latin typeface="Times New Roman" panose="02020603050405020304" pitchFamily="18" charset="0"/>
                <a:cs typeface="Times New Roman" panose="02020603050405020304" pitchFamily="18" charset="0"/>
              </a:rPr>
              <a:t>22 </a:t>
            </a:r>
            <a:r>
              <a:rPr lang="kk-KZ" sz="1200" b="1" dirty="0" smtClean="0">
                <a:solidFill>
                  <a:prstClr val="black"/>
                </a:solidFill>
                <a:latin typeface="Times New Roman" panose="02020603050405020304" pitchFamily="18" charset="0"/>
                <a:cs typeface="Times New Roman" panose="02020603050405020304" pitchFamily="18" charset="0"/>
              </a:rPr>
              <a:t>тамыз </a:t>
            </a:r>
          </a:p>
          <a:p>
            <a:pPr algn="ctr"/>
            <a:r>
              <a:rPr lang="kk-KZ" sz="1200" b="1" dirty="0" smtClean="0">
                <a:solidFill>
                  <a:prstClr val="black"/>
                </a:solidFill>
                <a:latin typeface="Times New Roman" panose="02020603050405020304" pitchFamily="18" charset="0"/>
                <a:cs typeface="Times New Roman" panose="02020603050405020304" pitchFamily="18" charset="0"/>
              </a:rPr>
              <a:t>21 </a:t>
            </a:r>
            <a:r>
              <a:rPr lang="kk-KZ" sz="1200" b="1" dirty="0" smtClean="0">
                <a:solidFill>
                  <a:prstClr val="black"/>
                </a:solidFill>
                <a:latin typeface="Times New Roman" panose="02020603050405020304" pitchFamily="18" charset="0"/>
                <a:cs typeface="Times New Roman" panose="02020603050405020304" pitchFamily="18" charset="0"/>
              </a:rPr>
              <a:t>тамыз </a:t>
            </a:r>
            <a:r>
              <a:rPr lang="kk-KZ" sz="1200" b="1" dirty="0" smtClean="0">
                <a:latin typeface="Times New Roman" panose="02020603050405020304" pitchFamily="18" charset="0"/>
                <a:cs typeface="Times New Roman" panose="02020603050405020304" pitchFamily="18" charset="0"/>
              </a:rPr>
              <a:t>сағ</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20-ден </a:t>
            </a:r>
            <a:r>
              <a:rPr lang="kk-KZ" sz="1200" b="1" dirty="0">
                <a:latin typeface="Times New Roman" panose="02020603050405020304" pitchFamily="18" charset="0"/>
                <a:cs typeface="Times New Roman" panose="02020603050405020304" pitchFamily="18" charset="0"/>
              </a:rPr>
              <a:t>бастап </a:t>
            </a:r>
            <a:r>
              <a:rPr lang="kk-KZ" sz="1200" b="1" dirty="0" smtClean="0">
                <a:latin typeface="Times New Roman" panose="02020603050405020304" pitchFamily="18" charset="0"/>
                <a:cs typeface="Times New Roman" panose="02020603050405020304" pitchFamily="18" charset="0"/>
              </a:rPr>
              <a:t>22 </a:t>
            </a:r>
            <a:r>
              <a:rPr lang="kk-KZ" sz="1200" b="1" dirty="0">
                <a:solidFill>
                  <a:prstClr val="black"/>
                </a:solidFill>
                <a:latin typeface="Times New Roman" panose="02020603050405020304" pitchFamily="18" charset="0"/>
                <a:cs typeface="Times New Roman" panose="02020603050405020304" pitchFamily="18" charset="0"/>
              </a:rPr>
              <a:t>тамыз</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сағ. </a:t>
            </a:r>
            <a:r>
              <a:rPr lang="kk-KZ" sz="1200" b="1" dirty="0" smtClean="0">
                <a:latin typeface="Times New Roman" panose="02020603050405020304" pitchFamily="18" charset="0"/>
                <a:cs typeface="Times New Roman" panose="02020603050405020304" pitchFamily="18" charset="0"/>
              </a:rPr>
              <a:t>08-ға </a:t>
            </a:r>
            <a:r>
              <a:rPr lang="kk-KZ" sz="1200" b="1" dirty="0">
                <a:latin typeface="Times New Roman" panose="02020603050405020304" pitchFamily="18" charset="0"/>
                <a:cs typeface="Times New Roman" panose="02020603050405020304" pitchFamily="18" charset="0"/>
              </a:rPr>
              <a:t>дейін </a:t>
            </a:r>
          </a:p>
          <a:p>
            <a:pPr lvl="0" algn="just"/>
            <a:r>
              <a:rPr lang="ru-RU" sz="1200" dirty="0" err="1" smtClean="0">
                <a:solidFill>
                  <a:prstClr val="black"/>
                </a:solidFill>
                <a:latin typeface="Times New Roman" panose="02020603050405020304" pitchFamily="18" charset="0"/>
                <a:cs typeface="Times New Roman" panose="02020603050405020304" pitchFamily="18" charset="0"/>
              </a:rPr>
              <a:t>Бұлтты</a:t>
            </a:r>
            <a:r>
              <a:rPr lang="ru-RU" sz="1200" dirty="0">
                <a:solidFill>
                  <a:prstClr val="black"/>
                </a:solidFill>
                <a:latin typeface="Times New Roman" panose="02020603050405020304" pitchFamily="18" charset="0"/>
                <a:cs typeface="Times New Roman" panose="02020603050405020304" pitchFamily="18" charset="0"/>
              </a:rPr>
              <a:t>, жаңбыр, </a:t>
            </a:r>
            <a:r>
              <a:rPr lang="ru-RU" sz="1200" dirty="0" err="1">
                <a:solidFill>
                  <a:prstClr val="black"/>
                </a:solidFill>
                <a:latin typeface="Times New Roman" panose="02020603050405020304" pitchFamily="18" charset="0"/>
                <a:cs typeface="Times New Roman" panose="02020603050405020304" pitchFamily="18" charset="0"/>
              </a:rPr>
              <a:t>найзағай</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Солтүстік-батыстан</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жел </a:t>
            </a:r>
            <a:r>
              <a:rPr lang="kk-KZ" sz="1200" dirty="0">
                <a:solidFill>
                  <a:prstClr val="black"/>
                </a:solidFill>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күші 9-14 м/с</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12-14 градус жылы. </a:t>
            </a:r>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782810903"/>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839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0.168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15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0.076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50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0.125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1</a:t>
                      </a:r>
                      <a:r>
                        <a:rPr lang="ru-RU" sz="1100" b="0" i="0" u="none" strike="noStrike" dirty="0" smtClean="0">
                          <a:solidFill>
                            <a:srgbClr val="000000"/>
                          </a:solidFill>
                          <a:effectLst/>
                          <a:latin typeface="Calibri" panose="020F0502020204030204" pitchFamily="34" charset="0"/>
                        </a:rPr>
                        <a:t>88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тамыз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79187" y="2591672"/>
            <a:ext cx="473532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21</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22 </a:t>
            </a:r>
            <a:r>
              <a:rPr lang="ru-RU" sz="1200" dirty="0" err="1">
                <a:solidFill>
                  <a:prstClr val="black"/>
                </a:solidFill>
                <a:latin typeface="Times New Roman" panose="02020603050405020304" pitchFamily="18" charset="0"/>
                <a:cs typeface="Times New Roman" panose="02020603050405020304" pitchFamily="18" charset="0"/>
              </a:rPr>
              <a:t>тамызға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Э. </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Конысбай</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20795</TotalTime>
  <Words>525</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4056</cp:revision>
  <cp:lastPrinted>2021-07-01T07:38:07Z</cp:lastPrinted>
  <dcterms:created xsi:type="dcterms:W3CDTF">2018-03-27T06:03:00Z</dcterms:created>
  <dcterms:modified xsi:type="dcterms:W3CDTF">2024-08-20T07:39:13Z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