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96" d="100"/>
          <a:sy n="96" d="100"/>
        </p:scale>
        <p:origin x="7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66070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54740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21128</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4042</cp:revision>
  <cp:lastPrinted>2021-07-01T07:38:07Z</cp:lastPrinted>
  <dcterms:created xsi:type="dcterms:W3CDTF">2018-03-27T06:03:00Z</dcterms:created>
  <dcterms:modified xsi:type="dcterms:W3CDTF">2024-08-20T07:47:51Z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