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366069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22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20 ч. 22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дождь, гроза. Ветер 7-12 м/с. Температура воздуха ночью 14-16, днем 20-22 тепла.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августа по 08 ч. 23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воздуха 14-16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296265"/>
              </p:ext>
            </p:extLst>
          </p:nvPr>
        </p:nvGraphicFramePr>
        <p:xfrm>
          <a:off x="5110242" y="4405345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20152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3293</cp:revision>
  <cp:lastPrinted>2021-07-01T03:56:27Z</cp:lastPrinted>
  <dcterms:created xsi:type="dcterms:W3CDTF">2018-03-27T06:03:00Z</dcterms:created>
  <dcterms:modified xsi:type="dcterms:W3CDTF">2024-08-21T07:17:34Z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