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601" autoAdjust="0"/>
  </p:normalViewPr>
  <p:slideViewPr>
    <p:cSldViewPr showGuides="1">
      <p:cViewPr>
        <p:scale>
          <a:sx n="125" d="100"/>
          <a:sy n="125" d="100"/>
        </p:scale>
        <p:origin x="-1650" y="-1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194435128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234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августа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2207" y="194224"/>
            <a:ext cx="480639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 2024 г. 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юго-западный с переходом на северо-западный 9-14 м/с. Температура воздуха ночью 13-15, днем 26-28 тепла.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23 августа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Переменная облачность,  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Ветер</a:t>
            </a:r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 северо-восточный 9-14 </a:t>
            </a:r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м/с. Температура воздуха ночью 13-15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65206" y="2459503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14930" y="3878936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49155342"/>
              </p:ext>
            </p:extLst>
          </p:nvPr>
        </p:nvGraphicFramePr>
        <p:xfrm>
          <a:off x="4986306" y="4437112"/>
          <a:ext cx="4759297" cy="18900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3329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7274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805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917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0.763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 Д.М</a:t>
            </a:r>
            <a:r>
              <a:rPr lang="kk-KZ" alt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20396</TotalTime>
  <Words>550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3908</cp:revision>
  <cp:lastPrinted>2021-07-01T03:56:27Z</cp:lastPrinted>
  <dcterms:created xsi:type="dcterms:W3CDTF">2018-03-27T06:03:00Z</dcterms:created>
  <dcterms:modified xsi:type="dcterms:W3CDTF">2024-08-21T07:38:26Z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