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32447"/>
            <a:ext cx="4830763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Ветер северо-западный 3-8 м/с. Температура воздуха ночью 18-20, днем 29-31 тепла.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23 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116743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3668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Медеуова Г.А.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21647</TotalTime>
  <Words>768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4950</cp:revision>
  <cp:lastPrinted>2021-07-01T09:11:30Z</cp:lastPrinted>
  <dcterms:created xsi:type="dcterms:W3CDTF">2018-03-27T06:03:00Z</dcterms:created>
  <dcterms:modified xsi:type="dcterms:W3CDTF">2024-08-21T06:01:09Z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