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2" d="100"/>
          <a:sy n="82" d="100"/>
        </p:scale>
        <p:origin x="83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46077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5-10 м/с. Температура воздуха ночью 12-14, днем 23-25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2564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33585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5527</cp:revision>
  <cp:lastPrinted>2021-11-30T05:55:24Z</cp:lastPrinted>
  <dcterms:created xsi:type="dcterms:W3CDTF">2018-03-27T06:03:00Z</dcterms:created>
  <dcterms:modified xsi:type="dcterms:W3CDTF">2024-08-21T05:49:35Z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