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6" d="100"/>
          <a:sy n="96" d="100"/>
        </p:scale>
        <p:origin x="-2562" y="-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818455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 ночью 2-7, днем 9-14 м/с. Температура воздуха ночью 10-12,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539768"/>
              </p:ext>
            </p:extLst>
          </p:nvPr>
        </p:nvGraphicFramePr>
        <p:xfrm>
          <a:off x="5097016" y="4182756"/>
          <a:ext cx="4536504" cy="2231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4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21810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4037</cp:revision>
  <cp:lastPrinted>2021-07-01T03:56:27Z</cp:lastPrinted>
  <dcterms:created xsi:type="dcterms:W3CDTF">2018-03-27T06:03:00Z</dcterms:created>
  <dcterms:modified xsi:type="dcterms:W3CDTF">2024-08-21T07:23:57Z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