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-2040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45827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Ночью и утром туман. Ветер юго-западный ночью 2-7, днем 9-14 м/с. Температура воздуха ночью 10-12,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9-14, порывы 15-20 м/с. Температура воздуха ночью 13-15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49625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19614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3943</cp:revision>
  <cp:lastPrinted>2021-07-01T03:56:27Z</cp:lastPrinted>
  <dcterms:created xsi:type="dcterms:W3CDTF">2018-03-27T06:03:00Z</dcterms:created>
  <dcterms:modified xsi:type="dcterms:W3CDTF">2024-08-21T07:23:55Z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