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№234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августа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22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21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22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юго-восточный 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15-17,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32-34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 smtClean="0"/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23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22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23 августа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юго-западный 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23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августа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142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3584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Абдуалиева М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19482</TotalTime>
  <Words>532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4342</cp:revision>
  <cp:lastPrinted>2021-07-01T03:56:27Z</cp:lastPrinted>
  <dcterms:created xsi:type="dcterms:W3CDTF">2018-03-27T06:03:00Z</dcterms:created>
  <dcterms:modified xsi:type="dcterms:W3CDTF">2024-08-21T07:07:11Z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