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219686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573011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Оңтүстік-батыстан </a:t>
            </a:r>
            <a:r>
              <a:rPr lang="kk-KZ" sz="1200" kern="1400" dirty="0" smtClean="0">
                <a:solidFill>
                  <a:srgbClr val="000000"/>
                </a:solidFill>
                <a:latin typeface="Times New Roman"/>
                <a:ea typeface="Times New Roman"/>
              </a:rPr>
              <a:t>солтүстік-шығысқа ауысып жел </a:t>
            </a:r>
            <a:r>
              <a:rPr lang="kk-KZ" sz="1200" kern="1400" dirty="0">
                <a:solidFill>
                  <a:srgbClr val="000000"/>
                </a:solidFill>
                <a:latin typeface="Times New Roman"/>
                <a:ea typeface="Times New Roman"/>
              </a:rPr>
              <a:t>соғады, күші түнде 2-7, күндіз 7-12 м/с. Ауа температурасы түнде 19-21, 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	</a:t>
            </a:r>
            <a:r>
              <a:rPr lang="kk-KZ" sz="1200" kern="1400" dirty="0" smtClean="0">
                <a:solidFill>
                  <a:srgbClr val="000000"/>
                </a:solidFill>
                <a:latin typeface="Times New Roman"/>
                <a:ea typeface="Times New Roman"/>
              </a:rPr>
              <a:t>	</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18-20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22708</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3867</cp:revision>
  <cp:lastPrinted>2023-02-06T06:57:51Z</cp:lastPrinted>
  <dcterms:created xsi:type="dcterms:W3CDTF">2018-03-27T06:03:00Z</dcterms:created>
  <dcterms:modified xsi:type="dcterms:W3CDTF">2024-08-21T07:43:40Z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