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2188787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796718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862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0.307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22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smtClean="0">
                <a:solidFill>
                  <a:srgbClr val="000000"/>
                </a:solidFill>
                <a:latin typeface="Times New Roman" panose="02020603050405020304" pitchFamily="18" charset="0"/>
                <a:cs typeface="Times New Roman" panose="02020603050405020304" pitchFamily="18" charset="0"/>
                <a:sym typeface="+mn-ea"/>
              </a:rPr>
              <a:t> 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32-34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тамызға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22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23 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14731</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3228</cp:revision>
  <cp:lastPrinted>2021-07-01T07:38:07Z</cp:lastPrinted>
  <dcterms:created xsi:type="dcterms:W3CDTF">2018-03-27T06:03:00Z</dcterms:created>
  <dcterms:modified xsi:type="dcterms:W3CDTF">2024-08-21T07:03:29Z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