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95" d="100"/>
          <a:sy n="95" d="100"/>
        </p:scale>
        <p:origin x="-2592" y="-5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325751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304698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23-25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23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18651" y="242566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7676307"/>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19558</TotalTime>
  <Words>577</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3974</cp:revision>
  <cp:lastPrinted>2021-07-01T03:56:27Z</cp:lastPrinted>
  <dcterms:created xsi:type="dcterms:W3CDTF">2018-03-27T06:03:00Z</dcterms:created>
  <dcterms:modified xsi:type="dcterms:W3CDTF">2024-08-21T07:26:22Z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