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2" d="100"/>
          <a:sy n="82" d="100"/>
        </p:scale>
        <p:origin x="83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195277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21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21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9623477"/>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3254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0.651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21 тамыз с. 20-ден 22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Көшпелі бұлтты, жауан шашынсыз. Жел соғады, күші 5-10 м/с. Ауа температурасы түнде 12-14, күндіз </a:t>
            </a:r>
            <a:r>
              <a:rPr lang="kk-KZ" sz="1100" kern="1400">
                <a:solidFill>
                  <a:srgbClr val="000000"/>
                </a:solidFill>
                <a:latin typeface="Times New Roman" panose="02020603050405020304" pitchFamily="18" charset="0"/>
                <a:cs typeface="Times New Roman" panose="02020603050405020304" pitchFamily="18" charset="0"/>
              </a:rPr>
              <a:t>23-25 ​​ </a:t>
            </a:r>
            <a:r>
              <a:rPr lang="kk-KZ" sz="1100" kern="1400" dirty="0">
                <a:solidFill>
                  <a:srgbClr val="000000"/>
                </a:solidFill>
                <a:latin typeface="Times New Roman" panose="02020603050405020304" pitchFamily="18" charset="0"/>
                <a:cs typeface="Times New Roman" panose="02020603050405020304" pitchFamily="18" charset="0"/>
              </a:rPr>
              <a:t>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23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23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жаңбыр. </a:t>
            </a:r>
            <a:r>
              <a:rPr lang="kk-KZ" sz="1100" kern="1400" dirty="0">
                <a:solidFill>
                  <a:srgbClr val="000000"/>
                </a:solidFill>
                <a:latin typeface="Times New Roman" panose="02020603050405020304" pitchFamily="18" charset="0"/>
                <a:ea typeface="Times New Roman" panose="02020603050405020304" pitchFamily="18" charset="0"/>
              </a:rPr>
              <a:t>Оңтүстіктен жел соғады, күші 5-10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22 тамызға, түнде 23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31130</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5312</cp:revision>
  <cp:lastPrinted>2023-01-16T10:13:34Z</cp:lastPrinted>
  <dcterms:created xsi:type="dcterms:W3CDTF">2018-03-27T06:03:00Z</dcterms:created>
  <dcterms:modified xsi:type="dcterms:W3CDTF">2024-08-21T05:49:33Z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