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53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335232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Оңтүстік-батыстан соғатын жел солтүстік-батысқа ауысады, </a:t>
            </a:r>
            <a:r>
              <a:rPr lang="kk-KZ" sz="1200" dirty="0" smtClean="0">
                <a:latin typeface="Times New Roman" pitchFamily="18" charset="0"/>
                <a:cs typeface="Times New Roman" pitchFamily="18" charset="0"/>
                <a:sym typeface="+mn-ea"/>
              </a:rPr>
              <a:t>күші 9-14 </a:t>
            </a:r>
            <a:r>
              <a:rPr lang="kk-KZ" sz="1200" smtClean="0">
                <a:latin typeface="Times New Roman" pitchFamily="18" charset="0"/>
                <a:cs typeface="Times New Roman" pitchFamily="18" charset="0"/>
                <a:sym typeface="+mn-ea"/>
              </a:rPr>
              <a:t>м/с</a:t>
            </a:r>
            <a:r>
              <a:rPr lang="kk-KZ" sz="1200" smtClean="0">
                <a:latin typeface="Times New Roman" pitchFamily="18" charset="0"/>
                <a:cs typeface="Times New Roman" pitchFamily="18" charset="0"/>
                <a:sym typeface="+mn-ea"/>
              </a:rPr>
              <a:t>. Ауа </a:t>
            </a:r>
            <a:r>
              <a:rPr lang="kk-KZ" sz="1200" dirty="0" smtClean="0">
                <a:latin typeface="Times New Roman" pitchFamily="18" charset="0"/>
                <a:cs typeface="Times New Roman" pitchFamily="18" charset="0"/>
                <a:sym typeface="+mn-ea"/>
              </a:rPr>
              <a:t>температурасы түнде 13-15, күндіз </a:t>
            </a:r>
            <a:r>
              <a:rPr lang="kk-KZ" sz="1200" dirty="0" smtClean="0">
                <a:latin typeface="Times New Roman" pitchFamily="18" charset="0"/>
                <a:cs typeface="Times New Roman" pitchFamily="18" charset="0"/>
                <a:sym typeface="+mn-ea"/>
              </a:rPr>
              <a:t>26-28 градус </a:t>
            </a:r>
            <a:r>
              <a:rPr lang="kk-KZ" sz="1200" dirty="0" smtClean="0">
                <a:latin typeface="Times New Roman" pitchFamily="18" charset="0"/>
                <a:cs typeface="Times New Roman" pitchFamily="18" charset="0"/>
                <a:sym typeface="+mn-ea"/>
              </a:rPr>
              <a:t>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Солтүстік-шығыстан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13-15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5815036"/>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20167</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3907</cp:revision>
  <cp:lastPrinted>2021-07-01T07:38:07Z</cp:lastPrinted>
  <dcterms:created xsi:type="dcterms:W3CDTF">2018-03-27T06:03:00Z</dcterms:created>
  <dcterms:modified xsi:type="dcterms:W3CDTF">2024-08-21T07:40:16Z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