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0" d="100"/>
          <a:sy n="100" d="100"/>
        </p:scale>
        <p:origin x="-276" y="-138"/>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1524027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56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831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0,3</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22</a:t>
            </a:r>
            <a:r>
              <a:rPr lang="kk-KZ" altLang="ru-RU"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21</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22</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жаңбыр, 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күндіз екпіні</a:t>
            </a:r>
            <a:r>
              <a:rPr lang="kk-KZ" sz="1100" dirty="0" smtClean="0"/>
              <a:t> 15-20</a:t>
            </a:r>
            <a:r>
              <a:rPr lang="kk-KZ" sz="1100" dirty="0" smtClean="0">
                <a:latin typeface="Times New Roman" pitchFamily="18" charset="0"/>
                <a:cs typeface="Times New Roman" pitchFamily="18" charset="0"/>
              </a:rPr>
              <a:t>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градус </a:t>
            </a:r>
            <a:r>
              <a:rPr lang="kk-KZ" sz="1100" dirty="0">
                <a:latin typeface="Times New Roman" pitchFamily="18" charset="0"/>
                <a:cs typeface="Times New Roman" pitchFamily="18" charset="0"/>
              </a:rPr>
              <a:t>жылы.</a:t>
            </a:r>
          </a:p>
          <a:p>
            <a:pPr algn="ctr"/>
            <a:r>
              <a:rPr lang="kk-KZ" sz="1100" b="1" dirty="0" smtClean="0">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22</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23</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жаңбыр, 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22</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23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15378</TotalTime>
  <Words>552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5118</cp:revision>
  <cp:lastPrinted>2021-07-01T03:56:27Z</cp:lastPrinted>
  <dcterms:created xsi:type="dcterms:W3CDTF">2018-03-27T06:03:00Z</dcterms:created>
  <dcterms:modified xsi:type="dcterms:W3CDTF">2024-08-21T06:54:09Z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