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96" d="100"/>
          <a:sy n="96" d="100"/>
        </p:scale>
        <p:origin x="73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206847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426482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Буланбаева </a:t>
            </a:r>
            <a:r>
              <a:rPr lang="kk-KZ" altLang="ru-RU" sz="1200" b="1" i="1" dirty="0">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21130</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4046</cp:revision>
  <cp:lastPrinted>2021-07-01T07:38:07Z</cp:lastPrinted>
  <dcterms:created xsi:type="dcterms:W3CDTF">2018-03-27T06:03:00Z</dcterms:created>
  <dcterms:modified xsi:type="dcterms:W3CDTF">2024-08-21T07:26:36Z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