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191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6311158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235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дождь, гроза. Ветер юго-западный, западный 9-14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21-23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11-13 тепла. 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9892" y="36450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5700537"/>
              </p:ext>
            </p:extLst>
          </p:nvPr>
        </p:nvGraphicFramePr>
        <p:xfrm>
          <a:off x="5097016" y="4182756"/>
          <a:ext cx="4536504" cy="220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6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2.248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5.555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21808</TotalTime>
  <Words>646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4038</cp:revision>
  <cp:lastPrinted>2021-07-01T03:56:27Z</cp:lastPrinted>
  <dcterms:created xsi:type="dcterms:W3CDTF">2018-03-27T06:03:00Z</dcterms:created>
  <dcterms:modified xsi:type="dcterms:W3CDTF">2024-08-22T08:04:31Z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