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586215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23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20 ч. 23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дождь, гроза. Ветер 9-14 м/с. Температура воздуха ночью 11-13, днем 18-20 тепла.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августа по 08 ч. 24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5-10 м/с. Температура воздуха 11-13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854461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20157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3294</cp:revision>
  <cp:lastPrinted>2021-07-01T03:56:27Z</cp:lastPrinted>
  <dcterms:created xsi:type="dcterms:W3CDTF">2018-03-27T06:03:00Z</dcterms:created>
  <dcterms:modified xsi:type="dcterms:W3CDTF">2024-08-22T07:33:22Z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