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278289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24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 7-12 м/с. Температура воздуха 11-13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90746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августа, ночью 24 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А.Ж/.Терекова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37249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4794</cp:revision>
  <cp:lastPrinted>2021-02-03T11:37:00Z</cp:lastPrinted>
  <dcterms:created xsi:type="dcterms:W3CDTF">2018-03-27T06:03:00Z</dcterms:created>
  <dcterms:modified xsi:type="dcterms:W3CDTF">2024-08-22T09:24:48Z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