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2" d="100"/>
          <a:sy n="82" d="100"/>
        </p:scale>
        <p:origin x="83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9316615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235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августа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79365"/>
            <a:ext cx="4685230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23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утром и днём дождь, гроза. Ветер южный 9-14, днём порывы 15-20 м/с. Температура воздуха ночью 15-17, днем 23-25 тепла.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23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ночью 13-15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2924968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августа, ночью 24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33638</TotalTime>
  <Words>661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5530</cp:revision>
  <cp:lastPrinted>2021-11-30T05:55:24Z</cp:lastPrinted>
  <dcterms:created xsi:type="dcterms:W3CDTF">2018-03-27T06:03:00Z</dcterms:created>
  <dcterms:modified xsi:type="dcterms:W3CDTF">2024-08-22T07:09:36Z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