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18" d="100"/>
          <a:sy n="118" d="100"/>
        </p:scale>
        <p:origin x="-1878"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5967357"/>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27-29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24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23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24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2773934"/>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anose="02020603050405020304" pitchFamily="18" charset="0"/>
                          <a:cs typeface="Times New Roman" panose="02020603050405020304" pitchFamily="18" charset="0"/>
                        </a:rPr>
                        <a:t>724</a:t>
                      </a:r>
                      <a:endParaRPr lang="ru-RU"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anose="02020603050405020304" pitchFamily="18" charset="0"/>
                          <a:cs typeface="Times New Roman" panose="02020603050405020304" pitchFamily="18" charset="0"/>
                        </a:rPr>
                        <a:t>0.145</a:t>
                      </a:r>
                      <a:endParaRPr lang="ru-RU"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20541</TotalTime>
  <Words>545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3965</cp:revision>
  <cp:lastPrinted>2021-07-01T07:38:07Z</cp:lastPrinted>
  <dcterms:created xsi:type="dcterms:W3CDTF">2018-03-27T06:03:00Z</dcterms:created>
  <dcterms:modified xsi:type="dcterms:W3CDTF">2024-08-22T08:10:06Z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