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86899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0832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соғатын жел оңтүстік-батысқа ауысады, күші 9-14, күндіз екпіні 15-18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жылы.</a:t>
            </a:r>
          </a:p>
          <a:p>
            <a:pPr lvl="0" indent="185738" algn="just"/>
            <a:endParaRPr lang="kk-KZ" sz="12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22619</TotalTime>
  <Words>623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4038</cp:revision>
  <cp:lastPrinted>2021-07-01T03:56:27Z</cp:lastPrinted>
  <dcterms:created xsi:type="dcterms:W3CDTF">2018-03-27T06:03:00Z</dcterms:created>
  <dcterms:modified xsi:type="dcterms:W3CDTF">2024-08-22T07:45:02Z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