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547465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Солтүстік-батыстан, </a:t>
            </a:r>
            <a:r>
              <a:rPr lang="kk-KZ" sz="1200" dirty="0">
                <a:latin typeface="Times New Roman" pitchFamily="18" charset="0"/>
                <a:cs typeface="Times New Roman" pitchFamily="18" charset="0"/>
                <a:sym typeface="+mn-ea"/>
              </a:rPr>
              <a:t>батыстан</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жел </a:t>
            </a:r>
            <a:r>
              <a:rPr lang="kk-KZ" sz="1200" dirty="0" smtClean="0">
                <a:latin typeface="Times New Roman" pitchFamily="18" charset="0"/>
                <a:cs typeface="Times New Roman" pitchFamily="18" charset="0"/>
                <a:sym typeface="+mn-ea"/>
              </a:rPr>
              <a:t>соғады, күші 9-14 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12-14, күндіз 24-26 градус 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жауын-шашынсыз. Солтүстік-шығыстан 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10-12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7927069"/>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20166</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3908</cp:revision>
  <cp:lastPrinted>2021-07-01T07:38:07Z</cp:lastPrinted>
  <dcterms:created xsi:type="dcterms:W3CDTF">2018-03-27T06:03:00Z</dcterms:created>
  <dcterms:modified xsi:type="dcterms:W3CDTF">2024-08-22T08:11:29Z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