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7112814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67774144"/>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түнде 2-7, күндіз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17-19,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28-30 </a:t>
            </a:r>
            <a:r>
              <a:rPr lang="kk-KZ" sz="1200" kern="1400" dirty="0">
                <a:solidFill>
                  <a:srgbClr val="000000"/>
                </a:solidFill>
                <a:latin typeface="Times New Roman"/>
                <a:ea typeface="Times New Roman"/>
              </a:rPr>
              <a:t>жылы.	</a:t>
            </a:r>
            <a:r>
              <a:rPr lang="kk-KZ" sz="1200" kern="1400" dirty="0" smtClean="0">
                <a:solidFill>
                  <a:srgbClr val="000000"/>
                </a:solidFill>
                <a:latin typeface="Times New Roman"/>
                <a:ea typeface="Times New Roman"/>
              </a:rPr>
              <a:t>	</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Солтүстік-шығыстан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күші 2-7 м/с</a:t>
            </a:r>
            <a:r>
              <a:rPr lang="kk-KZ" sz="1200" kern="1400" dirty="0">
                <a:solidFill>
                  <a:srgbClr val="000000"/>
                </a:solidFill>
                <a:latin typeface="Times New Roman"/>
                <a:ea typeface="Times New Roman"/>
              </a:rPr>
              <a:t>. Ауа </a:t>
            </a:r>
            <a:r>
              <a:rPr lang="kk-KZ" sz="1200" kern="1400">
                <a:solidFill>
                  <a:srgbClr val="000000"/>
                </a:solidFill>
                <a:latin typeface="Times New Roman"/>
                <a:ea typeface="Times New Roman"/>
              </a:rPr>
              <a:t>температурасы </a:t>
            </a:r>
            <a:r>
              <a:rPr lang="kk-KZ" sz="1200" kern="1400" smtClean="0">
                <a:solidFill>
                  <a:srgbClr val="000000"/>
                </a:solidFill>
                <a:latin typeface="Times New Roman"/>
                <a:ea typeface="Times New Roman"/>
              </a:rPr>
              <a:t>17-19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22727</TotalTime>
  <Words>547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3870</cp:revision>
  <cp:lastPrinted>2023-02-06T06:57:51Z</cp:lastPrinted>
  <dcterms:created xsi:type="dcterms:W3CDTF">2018-03-27T06:03:00Z</dcterms:created>
  <dcterms:modified xsi:type="dcterms:W3CDTF">2024-08-22T08:23:40Z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