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varScale="1">
        <p:scale>
          <a:sx n="116" d="100"/>
          <a:sy n="116" d="100"/>
        </p:scale>
        <p:origin x="-19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0473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163073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21142</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4047</cp:revision>
  <cp:lastPrinted>2021-07-01T07:38:07Z</cp:lastPrinted>
  <dcterms:created xsi:type="dcterms:W3CDTF">2018-03-27T06:03:00Z</dcterms:created>
  <dcterms:modified xsi:type="dcterms:W3CDTF">2024-08-22T08:04:20Z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