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00" d="100"/>
          <a:sy n="100" d="100"/>
        </p:scale>
        <p:origin x="-276" y="-10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235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22</a:t>
                      </a:r>
                      <a:r>
                        <a:rPr lang="kk-KZ" altLang="zh-CN" sz="1200" b="1" i="1" u="none" kern="1200" baseline="0" dirty="0" smtClean="0">
                          <a:solidFill>
                            <a:schemeClr val="tx1"/>
                          </a:solidFill>
                          <a:latin typeface="Times New Roman" pitchFamily="18" charset="0"/>
                          <a:ea typeface="+mn-ea"/>
                          <a:cs typeface="Times New Roman" pitchFamily="18" charset="0"/>
                        </a:rPr>
                        <a:t> </a:t>
                      </a:r>
                      <a:r>
                        <a:rPr lang="kk-KZ" altLang="zh-CN" sz="1200" b="1" i="1" u="none" kern="1200" baseline="0" dirty="0">
                          <a:solidFill>
                            <a:schemeClr val="tx1"/>
                          </a:solidFill>
                          <a:latin typeface="Times New Roman" pitchFamily="18" charset="0"/>
                          <a:ea typeface="+mn-ea"/>
                          <a:cs typeface="Times New Roman" pitchFamily="18" charset="0"/>
                        </a:rPr>
                        <a:t>тамызға</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тамызға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215240276"/>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7</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0,02</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47</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695</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51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0,3</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6</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0,02</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4</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0,4</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608512"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23</a:t>
            </a:r>
            <a:r>
              <a:rPr lang="kk-KZ" altLang="ru-RU"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22</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23</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жаңбыр,кей уақытта қатты жаңбыр, </a:t>
            </a:r>
            <a:r>
              <a:rPr lang="kk-KZ" sz="1100" dirty="0" smtClean="0">
                <a:latin typeface="Times New Roman" pitchFamily="18" charset="0"/>
                <a:cs typeface="Times New Roman" pitchFamily="18" charset="0"/>
              </a:rPr>
              <a:t>найзағай.</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соғатын жел солтүстік-батысқа ауысады,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12-14,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18-20 градус </a:t>
            </a:r>
            <a:r>
              <a:rPr lang="kk-KZ" sz="1100" dirty="0">
                <a:latin typeface="Times New Roman" pitchFamily="18" charset="0"/>
                <a:cs typeface="Times New Roman" pitchFamily="18" charset="0"/>
              </a:rPr>
              <a:t>жылы.</a:t>
            </a:r>
          </a:p>
          <a:p>
            <a:pPr algn="ctr"/>
            <a:r>
              <a:rPr lang="kk-KZ" sz="1100" b="1" dirty="0" smtClean="0">
                <a:latin typeface="Times New Roman" pitchFamily="18" charset="0"/>
                <a:cs typeface="Times New Roman" pitchFamily="18" charset="0"/>
              </a:rPr>
              <a:t>24 </a:t>
            </a:r>
            <a:r>
              <a:rPr lang="kk-KZ" altLang="ru-RU" sz="1100" b="1" dirty="0">
                <a:solidFill>
                  <a:srgbClr val="000000"/>
                </a:solidFill>
                <a:latin typeface="Times New Roman" pitchFamily="18" charset="0"/>
                <a:cs typeface="Times New Roman" pitchFamily="18" charset="0"/>
              </a:rPr>
              <a:t>тамызға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23</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20</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24</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Бұлтты, жаңбыр, найзағай.</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a:t>
            </a:r>
            <a:r>
              <a:rPr lang="kk-KZ" sz="1100" dirty="0" smtClean="0">
                <a:latin typeface="Times New Roman" pitchFamily="18" charset="0"/>
                <a:cs typeface="Times New Roman" pitchFamily="18" charset="0"/>
              </a:rPr>
              <a:t>түстік-батыстан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9-14, екпіні 15-20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11-13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23</a:t>
            </a:r>
            <a:r>
              <a:rPr lang="kk-KZ" sz="1100" dirty="0" smtClean="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тамызға</a:t>
            </a:r>
            <a:r>
              <a:rPr lang="kk-KZ" sz="1100" dirty="0">
                <a:solidFill>
                  <a:srgbClr val="000000"/>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24 </a:t>
            </a:r>
            <a:r>
              <a:rPr lang="kk-KZ" sz="1100" dirty="0">
                <a:solidFill>
                  <a:srgbClr val="000000"/>
                </a:solidFill>
                <a:latin typeface="Times New Roman" pitchFamily="18" charset="0"/>
                <a:cs typeface="Times New Roman" pitchFamily="18" charset="0"/>
              </a:rPr>
              <a:t>тамызда</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/Ю. </a:t>
            </a:r>
            <a:r>
              <a:rPr lang="ru-RU" altLang="ru-RU" sz="1200" b="1" i="1" smtClean="0">
                <a:solidFill>
                  <a:srgbClr val="000000"/>
                </a:solidFill>
                <a:latin typeface="Times New Roman" panose="02020603050405020304" pitchFamily="18" charset="0"/>
                <a:cs typeface="Times New Roman" panose="02020603050405020304" pitchFamily="18" charset="0"/>
              </a:rPr>
              <a:t>Смирнягина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15379</TotalTime>
  <Words>558</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5120</cp:revision>
  <cp:lastPrinted>2021-07-01T03:56:27Z</cp:lastPrinted>
  <dcterms:created xsi:type="dcterms:W3CDTF">2018-03-27T06:03:00Z</dcterms:created>
  <dcterms:modified xsi:type="dcterms:W3CDTF">2024-08-22T08:04:02Z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