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921887879"/>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35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5796718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0.015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latin typeface="Times New Roman"/>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0.071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892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0.178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0.316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latin typeface="Times New Roman"/>
                        </a:rPr>
                        <a:t>0.053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31-33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16-18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23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24 </a:t>
            </a:r>
            <a:r>
              <a:rPr lang="kk-KZ" sz="1200" dirty="0" smtClean="0">
                <a:solidFill>
                  <a:schemeClr val="tx1"/>
                </a:solidFill>
                <a:latin typeface="Times New Roman" pitchFamily="18" charset="0"/>
                <a:cs typeface="Times New Roman" pitchFamily="18" charset="0"/>
              </a:rPr>
              <a:t>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14732</TotalTime>
  <Words>551</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3229</cp:revision>
  <cp:lastPrinted>2021-07-01T07:38:07Z</cp:lastPrinted>
  <dcterms:created xsi:type="dcterms:W3CDTF">2018-03-27T06:03:00Z</dcterms:created>
  <dcterms:modified xsi:type="dcterms:W3CDTF">2024-08-22T07:42:08Z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