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9068277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222659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Солтүстік-батыстан жел соғады, күші 5-10 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5-10 м/с. Ауа температурасы  16-18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0037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13766</TotalTime>
  <Words>577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3325</cp:revision>
  <cp:lastPrinted>2021-07-01T03:56:27Z</cp:lastPrinted>
  <dcterms:created xsi:type="dcterms:W3CDTF">2018-03-27T06:03:00Z</dcterms:created>
  <dcterms:modified xsi:type="dcterms:W3CDTF">2024-08-22T07:27:42Z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