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25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8601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временами дождь, гроза. Ветер северо-западный 9-14, днем временами порывы 15-20 м/с. Температура воздуха ночью 13-15, днем 22-24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652181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20407</TotalTime>
  <Words>554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3911</cp:revision>
  <cp:lastPrinted>2021-07-01T03:56:27Z</cp:lastPrinted>
  <dcterms:created xsi:type="dcterms:W3CDTF">2018-03-27T06:03:00Z</dcterms:created>
  <dcterms:modified xsi:type="dcterms:W3CDTF">2024-08-23T08:19:32Z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