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5066541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2842065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днем временами дождь, гроза. Ветер северо-восточный 9-14 м/с. Температура воздуха ночью 20-22, днем 31-33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21-23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26740</TotalTime>
  <Words>590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3476</cp:revision>
  <cp:lastPrinted>2021-10-15T03:50:29Z</cp:lastPrinted>
  <dcterms:created xsi:type="dcterms:W3CDTF">2018-03-27T06:03:00Z</dcterms:created>
  <dcterms:modified xsi:type="dcterms:W3CDTF">2024-08-23T06:55:22Z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